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979" r:id="rId2"/>
    <p:sldId id="1364" r:id="rId3"/>
    <p:sldId id="1859" r:id="rId4"/>
    <p:sldId id="1860" r:id="rId5"/>
    <p:sldId id="1861" r:id="rId6"/>
    <p:sldId id="539" r:id="rId7"/>
    <p:sldId id="1616" r:id="rId8"/>
    <p:sldId id="571" r:id="rId9"/>
    <p:sldId id="1862" r:id="rId10"/>
    <p:sldId id="1863" r:id="rId11"/>
    <p:sldId id="25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8"/>
    <p:restoredTop sz="96327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9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839F-7DE1-B14A-88DF-1E87BC238DD3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99DE4-5D39-4348-9AAF-E8F68825BC5B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8F26C-F4A7-154D-A8F7-682C4194AF79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3BD8B-B388-0944-BF27-A69B2D089469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6E5A-DC8A-C34B-9215-1F0D8E287035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A1C32-7323-A34F-B4A7-7D22756FAD70}" type="datetime1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D7B08-82DE-664D-AB2B-C91FFE57ACF6}" type="datetime1">
              <a:rPr lang="en-US" smtClean="0"/>
              <a:t>10/19/2023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5521F-2369-6445-B181-E95C60B42026}" type="datetime1">
              <a:rPr lang="en-US" smtClean="0"/>
              <a:t>10/19/2023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25208-3CDA-CD4D-AEB9-8F0AF5A15F8D}" type="datetime1">
              <a:rPr lang="en-US" smtClean="0"/>
              <a:t>10/19/2023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73010-5F3C-7C41-BE77-B6CEE6160861}" type="datetime1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BBA8-CAA0-C749-9E2C-53E54900CA18}" type="datetime1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83D0-0A32-6A41-8077-327E0A5F0CB3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CIKM-2023 Tutorial:</a:t>
            </a:r>
            <a:br>
              <a:rPr lang="en-US" sz="3200" dirty="0"/>
            </a:br>
            <a:r>
              <a:rPr lang="en-US" sz="3200" dirty="0"/>
              <a:t>Some Useful Things to Know When Combining IR and NLP: </a:t>
            </a:r>
            <a:br>
              <a:rPr lang="en-US" sz="3200" dirty="0"/>
            </a:br>
            <a:r>
              <a:rPr lang="en-US" sz="3200" dirty="0"/>
              <a:t>the Easy, the Hard and the Ugly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Santa Clara,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https://github.com/kwchurch/ACL2022_deepnets_tutorial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new or just another iteration?</a:t>
            </a:r>
          </a:p>
          <a:p>
            <a:r>
              <a:rPr lang="en-US" dirty="0"/>
              <a:t>It is very easy to prototype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team/company ready for your idea?</a:t>
            </a:r>
          </a:p>
          <a:p>
            <a:pPr lvl="1"/>
            <a:r>
              <a:rPr lang="en-US" dirty="0"/>
              <a:t>Immediate/ medium/long-term success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32FF2-15DF-EBCB-FA3B-5792B3348F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43BF1-E14F-6F51-40F9-00700CC7BF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8EAE5-38C8-1DE1-DAF6-46064328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4254351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</a:t>
            </a:r>
          </a:p>
          <a:p>
            <a:r>
              <a:rPr lang="en-US" dirty="0"/>
              <a:t> IR stack (indexing, crawling, ranking, query understanding)</a:t>
            </a:r>
          </a:p>
          <a:p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 HEMU dimensions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2"/>
            <a:r>
              <a:rPr lang="en-US" sz="2000" dirty="0"/>
              <a:t>Two queries of two terms … </a:t>
            </a:r>
          </a:p>
          <a:p>
            <a:pPr lvl="2"/>
            <a:r>
              <a:rPr lang="en-US" dirty="0"/>
              <a:t>… </a:t>
            </a:r>
            <a:r>
              <a:rPr lang="en-US" sz="2000" dirty="0"/>
              <a:t>looking each time to at most two pages and doing two clicks per page</a:t>
            </a:r>
          </a:p>
          <a:p>
            <a:pPr lvl="2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en-US"/>
              <a:t>of information </a:t>
            </a:r>
            <a:r>
              <a:rPr lang="en-US" dirty="0"/>
              <a:t>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Structured queries</a:t>
            </a:r>
          </a:p>
          <a:p>
            <a:pPr lvl="1"/>
            <a:r>
              <a:rPr lang="en-US" dirty="0"/>
              <a:t>SQL, SPARQL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More or less the same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</a:t>
            </a:r>
            <a:r>
              <a:rPr lang="en-US"/>
              <a:t>chose from</a:t>
            </a:r>
            <a:endParaRPr lang="en-US" dirty="0"/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r>
              <a:rPr lang="en-US" dirty="0"/>
              <a:t>10-blue links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5138</TotalTime>
  <Words>697</Words>
  <Application>Microsoft Office PowerPoint</Application>
  <PresentationFormat>Widescreen</PresentationFormat>
  <Paragraphs>119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CIKM-2023 Tutorial: Some Useful Things to Know When Combining IR and NLP:  the Easy, the Hard and the Ugly</vt:lpstr>
      <vt:lpstr>Disclaimer</vt:lpstr>
      <vt:lpstr>Introduction</vt:lpstr>
      <vt:lpstr>Introduction: Outline</vt:lpstr>
      <vt:lpstr>Information seeking</vt:lpstr>
      <vt:lpstr>Information needs and queries </vt:lpstr>
      <vt:lpstr>Overview of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Alonso, Omar</cp:lastModifiedBy>
  <cp:revision>61</cp:revision>
  <dcterms:created xsi:type="dcterms:W3CDTF">2023-08-31T19:51:53Z</dcterms:created>
  <dcterms:modified xsi:type="dcterms:W3CDTF">2023-10-20T02:06:01Z</dcterms:modified>
</cp:coreProperties>
</file>

<file path=docProps/thumbnail.jpeg>
</file>